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27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EBCB8-B90B-47D7-B302-486F376F0A7E}" type="datetimeFigureOut">
              <a:rPr lang="en-CA" smtClean="0"/>
              <a:t>2022-02-21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481DA-389C-4C21-86CD-5E0A4E10056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4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730B-2918-4E0D-84C8-D59B5952EE5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71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9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590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285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random/>
      </p:transition>
    </mc:Choice>
    <mc:Fallback xmlns="">
      <p:transition spd="slow" advClick="0" advTm="1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0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0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0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2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4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8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65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BAC4F5-EE98-46DC-BD25-2EBD9A4D0CEA}"/>
              </a:ext>
            </a:extLst>
          </p:cNvPr>
          <p:cNvSpPr/>
          <p:nvPr/>
        </p:nvSpPr>
        <p:spPr>
          <a:xfrm>
            <a:off x="618080" y="1546380"/>
            <a:ext cx="10530348" cy="92356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A66499-E4C6-4DA0-AB29-F9207BED1DE9}"/>
              </a:ext>
            </a:extLst>
          </p:cNvPr>
          <p:cNvSpPr/>
          <p:nvPr/>
        </p:nvSpPr>
        <p:spPr>
          <a:xfrm>
            <a:off x="3570771" y="3325718"/>
            <a:ext cx="3220646" cy="16117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96246B-5A13-4542-824E-6F366E07DBB7}"/>
              </a:ext>
            </a:extLst>
          </p:cNvPr>
          <p:cNvSpPr/>
          <p:nvPr/>
        </p:nvSpPr>
        <p:spPr>
          <a:xfrm>
            <a:off x="5131829" y="2883677"/>
            <a:ext cx="2176984" cy="92356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2" descr="Telile Community Television (@Telile_TV) | Twitter">
            <a:extLst>
              <a:ext uri="{FF2B5EF4-FFF2-40B4-BE49-F238E27FC236}">
                <a16:creationId xmlns:a16="http://schemas.microsoft.com/office/drawing/2014/main" id="{6292E669-A8C6-45C1-B019-511CE11C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212" y="5170238"/>
            <a:ext cx="1481120" cy="1481120"/>
          </a:xfrm>
          <a:prstGeom prst="ellipse">
            <a:avLst/>
          </a:prstGeom>
          <a:ln w="63500" cap="rnd">
            <a:solidFill>
              <a:schemeClr val="tx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0A0EF375-CBA0-4D21-BFC5-6C6B31AFF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67" b="92130" l="9533" r="89914">
                        <a14:foregroundMark x1="44465" y1="14259" x2="44465" y2="14259"/>
                        <a14:foregroundMark x1="44465" y1="14259" x2="44465" y2="14259"/>
                        <a14:foregroundMark x1="44465" y1="14259" x2="51538" y2="13796"/>
                        <a14:foregroundMark x1="81488" y1="27685" x2="81488" y2="27685"/>
                        <a14:foregroundMark x1="81488" y1="27685" x2="81488" y2="27685"/>
                        <a14:foregroundMark x1="81488" y1="27685" x2="81488" y2="27685"/>
                        <a14:foregroundMark x1="81488" y1="27685" x2="81488" y2="27685"/>
                        <a14:foregroundMark x1="81488" y1="27685" x2="82657" y2="33333"/>
                        <a14:foregroundMark x1="14760" y1="31389" x2="21095" y2="37500"/>
                        <a14:foregroundMark x1="21095" y1="37500" x2="24354" y2="32037"/>
                        <a14:foregroundMark x1="24354" y1="32037" x2="22940" y2="24537"/>
                        <a14:foregroundMark x1="22940" y1="24537" x2="23493" y2="22500"/>
                        <a14:foregroundMark x1="21525" y1="28333" x2="21525" y2="28333"/>
                        <a14:foregroundMark x1="13838" y1="32500" x2="13838" y2="32500"/>
                        <a14:foregroundMark x1="11193" y1="30463" x2="16667" y2="30833"/>
                        <a14:foregroundMark x1="18635" y1="41389" x2="18635" y2="41389"/>
                        <a14:foregroundMark x1="14145" y1="45648" x2="18758" y2="36296"/>
                        <a14:foregroundMark x1="18758" y1="36296" x2="18758" y2="36019"/>
                        <a14:foregroundMark x1="25523" y1="40648" x2="25523" y2="40648"/>
                        <a14:foregroundMark x1="12485" y1="46389" x2="12485" y2="46389"/>
                        <a14:foregroundMark x1="12177" y1="46574" x2="18204" y2="42407"/>
                        <a14:foregroundMark x1="14883" y1="46389" x2="21033" y2="43704"/>
                        <a14:foregroundMark x1="21033" y1="43704" x2="21033" y2="43704"/>
                        <a14:foregroundMark x1="26814" y1="42222" x2="20541" y2="43519"/>
                        <a14:foregroundMark x1="28106" y1="34259" x2="31673" y2="32963"/>
                        <a14:foregroundMark x1="21956" y1="21574" x2="21956" y2="21574"/>
                        <a14:foregroundMark x1="20910" y1="21759" x2="20910" y2="21759"/>
                        <a14:foregroundMark x1="23862" y1="21204" x2="23862" y2="21204"/>
                        <a14:foregroundMark x1="23063" y1="20185" x2="25892" y2="19815"/>
                        <a14:foregroundMark x1="25277" y1="19630" x2="43112" y2="15370"/>
                        <a14:foregroundMark x1="48093" y1="11944" x2="59963" y2="9167"/>
                        <a14:foregroundMark x1="59963" y1="9167" x2="76753" y2="13796"/>
                        <a14:foregroundMark x1="77429" y1="26944" x2="77675" y2="11944"/>
                        <a14:foregroundMark x1="59840" y1="17315" x2="59840" y2="17315"/>
                        <a14:foregroundMark x1="59225" y1="17315" x2="59225" y2="19259"/>
                        <a14:foregroundMark x1="62792" y1="16574" x2="62792" y2="19630"/>
                        <a14:foregroundMark x1="66298" y1="16481" x2="66113" y2="19074"/>
                        <a14:foregroundMark x1="69065" y1="16296" x2="69250" y2="20000"/>
                        <a14:foregroundMark x1="69065" y1="20370" x2="69065" y2="22130"/>
                        <a14:foregroundMark x1="75400" y1="18056" x2="73124" y2="25278"/>
                        <a14:foregroundMark x1="73124" y1="25278" x2="41205" y2="23241"/>
                        <a14:foregroundMark x1="41205" y1="23241" x2="33641" y2="24722"/>
                        <a14:foregroundMark x1="33641" y1="24722" x2="42558" y2="24630"/>
                        <a14:foregroundMark x1="42558" y1="24630" x2="67405" y2="18056"/>
                        <a14:foregroundMark x1="67405" y1="18056" x2="69619" y2="18241"/>
                        <a14:foregroundMark x1="75400" y1="18241" x2="30320" y2="21574"/>
                        <a14:foregroundMark x1="30320" y1="21574" x2="24416" y2="25370"/>
                        <a14:foregroundMark x1="24416" y1="25370" x2="37392" y2="23241"/>
                        <a14:foregroundMark x1="37392" y1="23241" x2="37946" y2="24630"/>
                        <a14:foregroundMark x1="25154" y1="28056" x2="38315" y2="25370"/>
                        <a14:foregroundMark x1="38315" y1="25370" x2="38315" y2="25370"/>
                        <a14:foregroundMark x1="26322" y1="30648" x2="36162" y2="29259"/>
                        <a14:foregroundMark x1="30627" y1="28704" x2="25154" y2="31019"/>
                        <a14:foregroundMark x1="58733" y1="14630" x2="46925" y2="15741"/>
                        <a14:foregroundMark x1="34256" y1="86944" x2="38745" y2="86389"/>
                        <a14:foregroundMark x1="29889" y1="83611" x2="36593" y2="81389"/>
                        <a14:foregroundMark x1="36593" y1="81389" x2="43112" y2="83148"/>
                        <a14:foregroundMark x1="43112" y1="83148" x2="37823" y2="87222"/>
                        <a14:foregroundMark x1="37823" y1="87222" x2="24354" y2="87500"/>
                        <a14:foregroundMark x1="52153" y1="86389" x2="61070" y2="83333"/>
                        <a14:foregroundMark x1="61070" y1="83333" x2="71648" y2="85648"/>
                        <a14:foregroundMark x1="71648" y1="85648" x2="56150" y2="87685"/>
                        <a14:foregroundMark x1="52276" y1="89630" x2="52276" y2="89630"/>
                        <a14:foregroundMark x1="52952" y1="89815" x2="56150" y2="89815"/>
                        <a14:foregroundMark x1="57811" y1="89815" x2="63838" y2="90000"/>
                        <a14:foregroundMark x1="63838" y1="90000" x2="64207" y2="90185"/>
                        <a14:foregroundMark x1="67712" y1="87315" x2="75769" y2="86759"/>
                        <a14:foregroundMark x1="88069" y1="87870" x2="85178" y2="80463"/>
                        <a14:foregroundMark x1="85178" y1="80463" x2="80996" y2="74630"/>
                        <a14:foregroundMark x1="75646" y1="25000" x2="77429" y2="28519"/>
                        <a14:foregroundMark x1="34379" y1="30833" x2="58979" y2="22500"/>
                        <a14:foregroundMark x1="72940" y1="26574" x2="80504" y2="28148"/>
                        <a14:foregroundMark x1="75523" y1="32500" x2="75892" y2="25185"/>
                        <a14:foregroundMark x1="78413" y1="12685" x2="83456" y2="36852"/>
                        <a14:foregroundMark x1="83456" y1="36852" x2="74908" y2="32500"/>
                        <a14:foregroundMark x1="74908" y1="32500" x2="74231" y2="28056"/>
                        <a14:foregroundMark x1="79951" y1="21111" x2="85732" y2="23704"/>
                        <a14:foregroundMark x1="85732" y1="23704" x2="87269" y2="25185"/>
                        <a14:foregroundMark x1="81365" y1="30185" x2="85978" y2="27407"/>
                        <a14:foregroundMark x1="85978" y1="27407" x2="88684" y2="27130"/>
                        <a14:foregroundMark x1="83579" y1="32963" x2="85855" y2="40093"/>
                        <a14:foregroundMark x1="76261" y1="52222" x2="76261" y2="46574"/>
                        <a14:foregroundMark x1="73555" y1="52593" x2="75646" y2="44815"/>
                        <a14:foregroundMark x1="75646" y1="44815" x2="78229" y2="51389"/>
                        <a14:foregroundMark x1="78229" y1="51389" x2="77306" y2="58796"/>
                        <a14:foregroundMark x1="77306" y1="58796" x2="77306" y2="58796"/>
                        <a14:foregroundMark x1="79951" y1="46852" x2="78721" y2="56481"/>
                        <a14:foregroundMark x1="78721" y1="56481" x2="74047" y2="54444"/>
                        <a14:foregroundMark x1="74047" y1="54444" x2="74108" y2="46111"/>
                        <a14:foregroundMark x1="74108" y1="46111" x2="74477" y2="45648"/>
                        <a14:foregroundMark x1="80381" y1="52037" x2="80381" y2="52037"/>
                        <a14:foregroundMark x1="79828" y1="54722" x2="79828" y2="54722"/>
                        <a14:foregroundMark x1="78167" y1="58426" x2="78167" y2="58426"/>
                        <a14:foregroundMark x1="76261" y1="58796" x2="76261" y2="58796"/>
                        <a14:foregroundMark x1="77798" y1="58796" x2="77798" y2="58796"/>
                        <a14:foregroundMark x1="76876" y1="58796" x2="75646" y2="58981"/>
                        <a14:foregroundMark x1="73862" y1="54352" x2="73678" y2="53611"/>
                        <a14:foregroundMark x1="72817" y1="51204" x2="73063" y2="48519"/>
                        <a14:foregroundMark x1="76937" y1="62037" x2="76937" y2="62037"/>
                        <a14:foregroundMark x1="76507" y1="63056" x2="76507" y2="63056"/>
                        <a14:foregroundMark x1="75769" y1="60093" x2="75769" y2="60093"/>
                        <a14:foregroundMark x1="77060" y1="60556" x2="77060" y2="60556"/>
                        <a14:foregroundMark x1="77183" y1="60741" x2="77183" y2="60741"/>
                        <a14:foregroundMark x1="77429" y1="60463" x2="77429" y2="60463"/>
                        <a14:foregroundMark x1="76261" y1="62593" x2="76261" y2="62593"/>
                        <a14:foregroundMark x1="76630" y1="62593" x2="76630" y2="62593"/>
                        <a14:foregroundMark x1="76630" y1="62593" x2="76630" y2="62407"/>
                        <a14:foregroundMark x1="77183" y1="62222" x2="77183" y2="62222"/>
                        <a14:foregroundMark x1="77183" y1="62593" x2="76261" y2="62407"/>
                        <a14:foregroundMark x1="76261" y1="62407" x2="76753" y2="62407"/>
                        <a14:foregroundMark x1="67282" y1="57222" x2="67282" y2="57222"/>
                        <a14:foregroundMark x1="64576" y1="43148" x2="64576" y2="43148"/>
                        <a14:foregroundMark x1="30135" y1="71296" x2="30135" y2="71296"/>
                        <a14:foregroundMark x1="31058" y1="74630" x2="27245" y2="68426"/>
                        <a14:foregroundMark x1="27245" y1="68426" x2="23985" y2="68981"/>
                        <a14:foregroundMark x1="21833" y1="73056" x2="23370" y2="69352"/>
                        <a14:foregroundMark x1="15929" y1="78796" x2="15929" y2="78796"/>
                        <a14:foregroundMark x1="14883" y1="81111" x2="18204" y2="77315"/>
                        <a14:foregroundMark x1="23247" y1="88241" x2="19127" y2="88704"/>
                        <a14:foregroundMark x1="48216" y1="86574" x2="43850" y2="83426"/>
                        <a14:foregroundMark x1="11931" y1="86389" x2="15683" y2="81389"/>
                        <a14:foregroundMark x1="10394" y1="90556" x2="20418" y2="89444"/>
                        <a14:foregroundMark x1="16421" y1="74815" x2="14514" y2="79074"/>
                        <a14:foregroundMark x1="12362" y1="83611" x2="14760" y2="79259"/>
                        <a14:foregroundMark x1="10517" y1="88519" x2="12485" y2="83889"/>
                        <a14:foregroundMark x1="12608" y1="83426" x2="12608" y2="83426"/>
                        <a14:foregroundMark x1="9533" y1="92130" x2="10947" y2="91204"/>
                        <a14:foregroundMark x1="89852" y1="91019" x2="89852" y2="91019"/>
                        <a14:foregroundMark x1="11316" y1="91574" x2="16482" y2="91759"/>
                        <a14:foregroundMark x1="16482" y1="91759" x2="48770" y2="89444"/>
                        <a14:foregroundMark x1="48770" y1="89444" x2="48708" y2="91759"/>
                        <a14:backgroundMark x1="94465" y1="12315" x2="94465" y2="12315"/>
                        <a14:backgroundMark x1="96925" y1="54907" x2="96925" y2="54907"/>
                        <a14:backgroundMark x1="96617" y1="46204" x2="96248" y2="91204"/>
                        <a14:backgroundMark x1="96248" y1="91204" x2="91082" y2="98611"/>
                        <a14:backgroundMark x1="91082" y1="98611" x2="11993" y2="98148"/>
                        <a14:backgroundMark x1="11993" y1="98148" x2="5720" y2="93519"/>
                        <a14:backgroundMark x1="5720" y1="93519" x2="1292" y2="42685"/>
                        <a14:backgroundMark x1="1292" y1="42685" x2="2214" y2="9722"/>
                        <a14:backgroundMark x1="2214" y1="9722" x2="7995" y2="1204"/>
                        <a14:backgroundMark x1="7995" y1="1204" x2="23555" y2="7685"/>
                        <a14:backgroundMark x1="23555" y1="7685" x2="34010" y2="8241"/>
                        <a14:backgroundMark x1="34010" y1="8241" x2="68081" y2="4259"/>
                        <a14:backgroundMark x1="68081" y1="4259" x2="93235" y2="12685"/>
                        <a14:backgroundMark x1="93235" y1="12685" x2="95141" y2="39630"/>
                        <a14:backgroundMark x1="95141" y1="39630" x2="91144" y2="75556"/>
                        <a14:backgroundMark x1="31304" y1="12130" x2="31304" y2="12130"/>
                        <a14:backgroundMark x1="36777" y1="9537" x2="36777" y2="9537"/>
                        <a14:backgroundMark x1="36777" y1="9537" x2="36777" y2="9537"/>
                        <a14:backgroundMark x1="35117" y1="9630" x2="35117" y2="9630"/>
                        <a14:backgroundMark x1="35117" y1="9630" x2="35117" y2="9630"/>
                        <a14:backgroundMark x1="35117" y1="9630" x2="35117" y2="9630"/>
                        <a14:backgroundMark x1="35117" y1="9630" x2="35117" y2="96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68" y="5376880"/>
            <a:ext cx="2229908" cy="1481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A4E533-6A01-4CAA-AFCD-DE3C08B1A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20000">
        <p15:prstTrans prst="origami"/>
      </p:transition>
    </mc:Choice>
    <mc:Fallback xmlns=""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Metropolitan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Cormier</dc:creator>
  <cp:lastModifiedBy>Microsoft account</cp:lastModifiedBy>
  <cp:revision>3</cp:revision>
  <dcterms:created xsi:type="dcterms:W3CDTF">2022-01-26T19:14:47Z</dcterms:created>
  <dcterms:modified xsi:type="dcterms:W3CDTF">2022-02-21T17:54:22Z</dcterms:modified>
</cp:coreProperties>
</file>